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8" r:id="rId2"/>
    <p:sldId id="276" r:id="rId3"/>
    <p:sldId id="277" r:id="rId4"/>
    <p:sldId id="279" r:id="rId5"/>
    <p:sldId id="280" r:id="rId6"/>
    <p:sldId id="281" r:id="rId7"/>
    <p:sldId id="282" r:id="rId8"/>
    <p:sldId id="284" r:id="rId9"/>
    <p:sldId id="283" r:id="rId1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 snapToGrid="0" snapToObjects="1"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07/05/2018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392024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Miguel Ángel Ramírez Ramos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Magistrado Tercero Tribunal Distrital Monclova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04-IV-18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Sesión de Pleno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Iván Ortiz Jiménez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Magistrado Cuarto Tribunal Distrital Monclova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04-IV-18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Sesión de Pleno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Irma Guadalupe Cham Amaral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Delegada de Piedras Negras Instituto de Defensoría Pública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02-06-IV-18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Javier Hernández Gamboa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Secretario de Acuerdo y Trámite Juzgado Sexto Auxiliar Familiar Sabinas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06-11-12-IV-18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Cita médica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Verónica Duarte Garay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de Acuerdo y Trámite Juzgado Familiar Parras de la Fuente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22-III-18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Cita médica hijo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Edgar Fernando Domínguez Camarillo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Secretario de Acuerdo y Trámite Juzgado Primero Civil de Saltillo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02-13-IV-18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Esperanza Enríquez </a:t>
                      </a:r>
                      <a:r>
                        <a:rPr lang="es-MX" sz="900" b="0" kern="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Amezquita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Actuaria Juzgado Primero Familiar Saltillo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02-06-IV-18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004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8854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Alethea</a:t>
                      </a: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 Elizabeth Medina Morales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Actuaria Juzgado Primero Civil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02-03-IV-18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Roberto Alejandro Ramírez Maldonado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Actuario Tribunal de Conciliación y Arbitraje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02-06-IV-18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Carlos Alberto Macías García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Secretario Taquimecanógrafo Juzgado Cuarto Civil Torreón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20-III-09-IV-18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Nupcias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Luz María Padilla Garza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Taquimecanógrafa Juez Civil y Familiar Sabinas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21-III-18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Karina Sánchez Maldonado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Taquimecanógrafa Juzgado Familiar Sabinas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21-III-18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Comisión sindical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María Elena Balderas Martínez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Taquimecanógrafa Unidad de Derechos Humanos e Igualdad de Género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02-06-IV-18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Ma. Amparo Reyes Pérez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Taquimecanógrafa Tribunal de Conciliación y </a:t>
                      </a:r>
                      <a:r>
                        <a:rPr lang="es-MX" sz="800" b="0" kern="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 </a:t>
                      </a:r>
                      <a:r>
                        <a:rPr lang="es-MX" sz="800" b="0" kern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Arbitraje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01-30-IV-18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endParaRPr lang="es-MX" sz="800" b="0" kern="0" dirty="0" smtClean="0">
                        <a:solidFill>
                          <a:srgbClr val="000000"/>
                        </a:solidFill>
                        <a:effectLst/>
                        <a:latin typeface="+mj-lt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Sin </a:t>
                      </a: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91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88479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Yamile Itzel Silva del Bosque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Taquimecanógrafa Centro de Medios Alternos de Solución de Controversias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02-06-IV-18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María Guadalupe Treviño Dávila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de Acuerdo y Trámite Juzgado Primero Familiar Monclova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11-16-IV-18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Gabriela Alejandra Sánchez Hernández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de Acuerdo y Trámite Juzgado Primero Civil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12-IV-18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María del Consuelo Alvarado Hidrogo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Secretaria de Acuerdo y Tramite Juzgado Cuarto Penal Torreón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13-IV-18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Jorge del Río Sánchez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Secretario de Acuerdo y Trámite Juzgado Primero Civil Torreón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13-IV-18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Laura Leticia Iga Masso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Mediadora y Conciliadora Instituto de Defensoría Pública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09-13-IV-18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Blanca Estela Chávez Castillo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Psicóloga Centro de Evaluación Psicosocial Centro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13-IV-18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Con 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/>
                        </a:rPr>
                        <a:t> 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+mj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69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19159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</a:rPr>
                        <a:t>NOMBRE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  <a:cs typeface="Arial" pitchFamily="34" charset="0"/>
                        </a:rPr>
                        <a:t>CARGO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</a:rPr>
                        <a:t>PERIODO DE LICENCIA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</a:rPr>
                        <a:t>OBSERVACIONES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Jorge Mauricio Oropeza Hernández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Jefe de Administración de Personal Dirección de Recursos Humanos de la Oficialía Mayor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13-IV-18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Con goce de sueldo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Reyna Maribel García Ramos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Actuaria Juzgado Segundo Letrado Civil Saltillo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11-13-IV-18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Con goce de sueldo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Asuntos personales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 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Evelin Deniz Ríos García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Notificadora Juzgado Penal Acusatorio y Oral de Río Grande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12,18-IV-18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Con goce de sueldo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Gerardo de Jesús García Pérez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Archivista Juzgado Familiar de Parras de la Fuente</a:t>
                      </a:r>
                      <a:endParaRPr lang="es-MX" sz="900" b="1" kern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09-IV-18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Con goce de sueldo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Asuntos personales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 </a:t>
                      </a:r>
                      <a:endParaRPr lang="es-MX" sz="900" b="1" kern="0" dirty="0">
                        <a:solidFill>
                          <a:srgbClr val="00808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Ana Guadalupe González Sifuentes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Secretaria de Acuerdo y Tramite Pleno del Tribunal Superior de Justicia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04-IV-18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María Magdalena Flores Mier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Directora de Nóminas Oficialía Mayor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19-23-IV-18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Carlos Eduardo Francis Quintanilla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Subdirector Dirección de Recursos Materiales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19-20-IV-18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59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044402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Jesús Mata Herrera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Secretario de Estudio y Cuenta Sala Colegiada Familiar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16-IV-31-VII-18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Raúl Vázquez Hernández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Secretario de Acuerdo y Trámite Primer Tribunal Distrital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16-IV-15-VII-18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Sandra Guadalupe Ramírez Rodríguez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Secretaria de Acuerdo y Trámite Cuarto Tribunal Distrital Piedras Negras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16-17-IV-18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Verónica Duarte Garay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Secretaria de Acuerdo y Trámite Juzgado Familiar Parras de la Fuente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Carola Martelet Treviño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Secretaria de Acuerdo y Trámite Juzgado Civil y Familiar Acuña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13-16-IV-18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Ana Lucia Rodríguez Contreras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Psicóloga Centro de Evaluación Psicosocial Sureste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Cecilia de la Rosa García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Jefa Unidad Administrativa de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19-20-IV-18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81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743605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Margarita Natividad Beltrán del Río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Trabajadora Social Instituto de Defensoría Pública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2-5-IV-18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Laiza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Yadira Martínez Perales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Actuaria Juzgado Tercero Civil Saltillo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16-IV-08-V-18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Cristian Gerardo Soto García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Actuario Juzgado Cuarto Penal Torreón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10-13-IV-18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Carlos Ernesto López Villarreal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Analista Dirección de Recursos Materiales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19-20-IV-18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Belinda Aidé Cavazos Sánchez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Analista de Sistemas y Soporte Técnico Oficialía Común de Partes Saltillo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11-13-IV-18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Blanca Azucena Hernández Arévalo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Secretaria Taquimecanógrafa Juzgado Penal Sabinas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13-IV-18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Martha Magdalena Fuentes Flores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Secretaria Taquimecanógrafa Dirección de Recursos Humanos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19-20-IV-18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87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51494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Illiana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González Ponce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Secretaria Taquimecanógrafa Unidad Administrativa Torreón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20-IV-18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María Lariza Navarro Domínguez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Secretaria Taquimecanógrafa Central de Actuarios Torreón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16-IV-15-X-18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Aldo Misael Valadez Gloria</a:t>
                      </a:r>
                      <a:endParaRPr lang="es-MX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Oficial Administrativo</a:t>
                      </a: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 Juzgado Oral Río Grande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16-IV-15-VII-18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9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Oliver Alexander López Zamora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Oficial Administrativo Juzgado Penal Sistema Acusatorio y Oral Saltillo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16-IV-15-VII-18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José Amador García Ojeda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Magistrado Primer Tribunal Distrital Saltillo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10-IV-18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Sesión de Pleno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María Elena Martínez Cerda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Juez Primero Familiar Monclova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16-IV-18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Sesión de Pleno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Reynario Padilla Valdés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Juez Segundo Mercantil Saltillo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23-IV-18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074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8440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</a:rPr>
                        <a:t>NOMBRE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  <a:cs typeface="Arial" pitchFamily="34" charset="0"/>
                        </a:rPr>
                        <a:t>CARGO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</a:rPr>
                        <a:t>PERIODO DE LICENCIA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latin typeface="+mn-lt"/>
                        </a:rPr>
                        <a:t>OBSERVACIONES</a:t>
                      </a:r>
                      <a:endParaRPr lang="es-MX" sz="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Juan Carlos Mata Rodríguez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Juez Segundo Civil Río Grande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23-IV-18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María Cristina Muñoz Valenzuela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Juez Tercero Civil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24-25-IV-18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Modesto Corpus González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Juez Civil y Familiar de Acuña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27-IV-18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Ana Guadalupe González Sifuentes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Secretaria de Acuerdo y Tramite Pleno del Tribunal Superior de Justicia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19-23-IV-18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Ana Guadalupe González Sifuentes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Secretaria de Acuerdo y Tramite Pleno del Tribunal Superior de Justicia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25-IV-18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Sesión de Pleno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Jessika Paloma Sánchez Rodríguez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Secretaria Auxiliar Unidad de Derechos Humanos e Igualdad de Género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24-IV-18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Alonso E. de Alba Robles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Defensor Público Penal Instituto de Defensoría Pública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27-IV-18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543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958114"/>
              </p:ext>
            </p:extLst>
          </p:nvPr>
        </p:nvGraphicFramePr>
        <p:xfrm>
          <a:off x="611560" y="438020"/>
          <a:ext cx="7992888" cy="3438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Reyna Maribel García Ramos</a:t>
                      </a:r>
                      <a:endParaRPr lang="es-MX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Actuaria Juzgado Segundo Letrado Civil Saltillo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23-25-IV-18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Cristian Gerardo Soto García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Actuario Juzgado Cuarto Penal Torreón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23-27-IV-18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Gabriela Ramírez López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Secretaria Taquimecanógrafa Juzgado Civil y Familiar Parras de la Fuente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26-27-IV-18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Fátima Deyanira Romo Neira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Auxiliar Administrativo Juzgado Tercero Familiar Monclova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+mn-lt"/>
                          <a:ea typeface="Times New Roman"/>
                        </a:rPr>
                        <a:t>23-27-IV-18</a:t>
                      </a:r>
                      <a:endParaRPr lang="es-MX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Nupcias</a:t>
                      </a:r>
                      <a:endParaRPr lang="es-MX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Abril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 </a:t>
            </a:r>
            <a:r>
              <a:rPr lang="es-ES" sz="28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8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6630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1168</Words>
  <Application>Microsoft Office PowerPoint</Application>
  <PresentationFormat>Presentación en pantalla (4:3)</PresentationFormat>
  <Paragraphs>414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130</cp:revision>
  <dcterms:created xsi:type="dcterms:W3CDTF">2017-02-28T19:33:47Z</dcterms:created>
  <dcterms:modified xsi:type="dcterms:W3CDTF">2018-05-07T20:00:48Z</dcterms:modified>
</cp:coreProperties>
</file>